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84" y="-2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95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59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108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85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25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51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56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37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407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15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12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00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11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963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01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13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0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809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87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03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9144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2947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Design10</dc:creator>
  <cp:lastModifiedBy>User</cp:lastModifiedBy>
  <cp:revision>7</cp:revision>
  <dcterms:created xsi:type="dcterms:W3CDTF">2024-10-09T10:31:25Z</dcterms:created>
  <dcterms:modified xsi:type="dcterms:W3CDTF">2024-10-30T02:59:48Z</dcterms:modified>
</cp:coreProperties>
</file>